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56" r:id="rId4"/>
    <p:sldId id="259" r:id="rId5"/>
    <p:sldId id="262" r:id="rId6"/>
    <p:sldId id="269" r:id="rId7"/>
    <p:sldId id="268" r:id="rId8"/>
    <p:sldId id="263" r:id="rId9"/>
    <p:sldId id="265" r:id="rId10"/>
    <p:sldId id="266" r:id="rId11"/>
    <p:sldId id="258" r:id="rId12"/>
  </p:sldIdLst>
  <p:sldSz cx="9144000" cy="5143500" type="screen16x9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112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2EAA-B104-AF4A-9C38-D0A9341AE10B}" type="datetimeFigureOut">
              <a:rPr lang="en-US" smtClean="0"/>
              <a:t>09/05/17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6BF0-2787-F644-AD2A-A20506B64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749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2EAA-B104-AF4A-9C38-D0A9341AE10B}" type="datetimeFigureOut">
              <a:rPr lang="en-US" smtClean="0"/>
              <a:t>09/05/17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6BF0-2787-F644-AD2A-A20506B64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97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2EAA-B104-AF4A-9C38-D0A9341AE10B}" type="datetimeFigureOut">
              <a:rPr lang="en-US" smtClean="0"/>
              <a:t>09/05/17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6BF0-2787-F644-AD2A-A20506B64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7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2EAA-B104-AF4A-9C38-D0A9341AE10B}" type="datetimeFigureOut">
              <a:rPr lang="en-US" smtClean="0"/>
              <a:t>09/05/17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6BF0-2787-F644-AD2A-A20506B64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15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2EAA-B104-AF4A-9C38-D0A9341AE10B}" type="datetimeFigureOut">
              <a:rPr lang="en-US" smtClean="0"/>
              <a:t>09/05/17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6BF0-2787-F644-AD2A-A20506B64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59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2EAA-B104-AF4A-9C38-D0A9341AE10B}" type="datetimeFigureOut">
              <a:rPr lang="en-US" smtClean="0"/>
              <a:t>09/05/17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6BF0-2787-F644-AD2A-A20506B64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72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2EAA-B104-AF4A-9C38-D0A9341AE10B}" type="datetimeFigureOut">
              <a:rPr lang="en-US" smtClean="0"/>
              <a:t>09/05/17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6BF0-2787-F644-AD2A-A20506B64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94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2EAA-B104-AF4A-9C38-D0A9341AE10B}" type="datetimeFigureOut">
              <a:rPr lang="en-US" smtClean="0"/>
              <a:t>09/05/17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6BF0-2787-F644-AD2A-A20506B64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26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2EAA-B104-AF4A-9C38-D0A9341AE10B}" type="datetimeFigureOut">
              <a:rPr lang="en-US" smtClean="0"/>
              <a:t>09/05/17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6BF0-2787-F644-AD2A-A20506B64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31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2EAA-B104-AF4A-9C38-D0A9341AE10B}" type="datetimeFigureOut">
              <a:rPr lang="en-US" smtClean="0"/>
              <a:t>09/05/17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6BF0-2787-F644-AD2A-A20506B64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34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42EAA-B104-AF4A-9C38-D0A9341AE10B}" type="datetimeFigureOut">
              <a:rPr lang="en-US" smtClean="0"/>
              <a:t>09/05/17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6BF0-2787-F644-AD2A-A20506B64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25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42EAA-B104-AF4A-9C38-D0A9341AE10B}" type="datetimeFigureOut">
              <a:rPr lang="en-US" smtClean="0"/>
              <a:t>09/05/17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76BF0-2787-F644-AD2A-A20506B64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84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b="0" i="0" kern="1200">
          <a:solidFill>
            <a:schemeClr val="bg1">
              <a:lumMod val="95000"/>
            </a:schemeClr>
          </a:solidFill>
          <a:latin typeface="Montserrat-Regular"/>
          <a:ea typeface="+mj-ea"/>
          <a:cs typeface="Montserrat-Regular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b="0" i="0" kern="1200">
          <a:solidFill>
            <a:srgbClr val="F2F2F2"/>
          </a:solidFill>
          <a:latin typeface="Montserrat-Regular"/>
          <a:ea typeface="+mn-ea"/>
          <a:cs typeface="Montserrat-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F2F2F2"/>
          </a:solidFill>
          <a:latin typeface="Montserrat Light"/>
          <a:ea typeface="+mn-ea"/>
          <a:cs typeface="Montserrat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F2F2F2"/>
          </a:solidFill>
          <a:latin typeface="Montserrat Hairline"/>
          <a:ea typeface="+mn-ea"/>
          <a:cs typeface="Montserrat Hairlin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F2F2F2"/>
          </a:solidFill>
          <a:latin typeface="Montserrat Hairline"/>
          <a:ea typeface="+mn-ea"/>
          <a:cs typeface="Montserrat Hairlin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F2F2F2"/>
          </a:solidFill>
          <a:latin typeface="Montserrat Hairline"/>
          <a:ea typeface="+mn-ea"/>
          <a:cs typeface="Montserrat Hairlin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Picture 9" descr="SERMON SERIES 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764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Learn to Rely on the Holy 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5094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Romans 8:14 says “those who are led by the Spirit of God are sons of God.”</a:t>
            </a:r>
          </a:p>
          <a:p>
            <a:endParaRPr lang="en-GB" dirty="0"/>
          </a:p>
          <a:p>
            <a:r>
              <a:rPr lang="en-GB" dirty="0"/>
              <a:t>The Holy Spirit wants to lead us to men &amp; women of peace – people that are receptive to us and the message. </a:t>
            </a:r>
          </a:p>
        </p:txBody>
      </p:sp>
    </p:spTree>
    <p:extLst>
      <p:ext uri="{BB962C8B-B14F-4D97-AF65-F5344CB8AC3E}">
        <p14:creationId xmlns:p14="http://schemas.microsoft.com/office/powerpoint/2010/main" val="154678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#3 EVERYONE A WITNESS TITLE 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552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Picture 8" descr="7 SERMON TITL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413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#3 EVERYONE A WITNESS TITLE 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41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Everyone Is Called To Be A Witness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1 Peter 2:9 says “But you are a chosen people, a royal priesthood, a holy nation, a people belonging to God, </a:t>
            </a:r>
            <a:r>
              <a:rPr lang="en-GB" b="1" u="sng" dirty="0"/>
              <a:t>that you may declare the praises of him</a:t>
            </a:r>
            <a:r>
              <a:rPr lang="en-GB" dirty="0"/>
              <a:t> who called you out of darkness into his wonderful light.”</a:t>
            </a:r>
          </a:p>
          <a:p>
            <a:r>
              <a:rPr lang="en-GB" dirty="0"/>
              <a:t>Being a witness includes </a:t>
            </a:r>
            <a:r>
              <a:rPr lang="en-GB" b="1" u="sng" dirty="0"/>
              <a:t>using speech</a:t>
            </a:r>
            <a:r>
              <a:rPr lang="en-GB" dirty="0"/>
              <a:t> to tell the Good News.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1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Everyone Is Called To Be A Witness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6135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1 Peter 2:12 says “Live such good lives among the pagans that, though they accuse you of doing wrong, </a:t>
            </a:r>
            <a:r>
              <a:rPr lang="en-GB" b="1" u="sng" dirty="0"/>
              <a:t>they may see your good deeds</a:t>
            </a:r>
            <a:r>
              <a:rPr lang="en-GB" dirty="0"/>
              <a:t> and glorify God on the day he visits us.”</a:t>
            </a:r>
          </a:p>
          <a:p>
            <a:r>
              <a:rPr lang="en-GB" dirty="0"/>
              <a:t>Being a witness also includes </a:t>
            </a:r>
            <a:r>
              <a:rPr lang="en-GB" b="1" u="sng" dirty="0"/>
              <a:t>doing works</a:t>
            </a:r>
            <a:r>
              <a:rPr lang="en-GB" dirty="0"/>
              <a:t> that demonstrate the Good News. </a:t>
            </a:r>
          </a:p>
        </p:txBody>
      </p:sp>
    </p:spTree>
    <p:extLst>
      <p:ext uri="{BB962C8B-B14F-4D97-AF65-F5344CB8AC3E}">
        <p14:creationId xmlns:p14="http://schemas.microsoft.com/office/powerpoint/2010/main" val="2639655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Everyone Is Called To Be A Witness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000" dirty="0"/>
              <a:t>1 Corinthians 2:4 &amp; 5: “My message and my preaching were not with wise and persuasive words, but with </a:t>
            </a:r>
            <a:r>
              <a:rPr lang="en-GB" sz="3000" b="1" u="sng" dirty="0"/>
              <a:t>a demonstration of the Spirit’s power</a:t>
            </a:r>
            <a:r>
              <a:rPr lang="en-GB" sz="3000" dirty="0"/>
              <a:t>, so that your faith might not rest on men’s wisdom, but on God’s power.”</a:t>
            </a:r>
          </a:p>
          <a:p>
            <a:r>
              <a:rPr lang="en-GB" sz="3000" dirty="0"/>
              <a:t>Being a witness also includes </a:t>
            </a:r>
            <a:r>
              <a:rPr lang="en-GB" sz="3000" b="1" u="sng" dirty="0"/>
              <a:t>doing wonders</a:t>
            </a:r>
            <a:r>
              <a:rPr lang="en-GB" sz="3000" dirty="0"/>
              <a:t> that show God’s power at work.</a:t>
            </a:r>
          </a:p>
        </p:txBody>
      </p:sp>
    </p:spTree>
    <p:extLst>
      <p:ext uri="{BB962C8B-B14F-4D97-AF65-F5344CB8AC3E}">
        <p14:creationId xmlns:p14="http://schemas.microsoft.com/office/powerpoint/2010/main" val="13735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Everyone Is Called To Be A Witness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446" y="1200151"/>
            <a:ext cx="8229600" cy="3255033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“’Everyone a witness’ means that all of us are involved. We want to be a witness in every place to every person in every culture.”  Mike Betts</a:t>
            </a:r>
          </a:p>
          <a:p>
            <a:endParaRPr lang="en-GB" dirty="0"/>
          </a:p>
          <a:p>
            <a:r>
              <a:rPr lang="en-GB" b="1" u="sng" dirty="0"/>
              <a:t>How can we play our part in this calling to be a witness?</a:t>
            </a:r>
          </a:p>
          <a:p>
            <a:r>
              <a:rPr lang="en-GB" dirty="0"/>
              <a:t>Supporting each other as we influence family, neighbours, workplace, NHS, Uni, the poor </a:t>
            </a:r>
            <a:r>
              <a:rPr lang="en-GB" dirty="0" err="1"/>
              <a:t>etc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108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 Develop a Lifestyle of Obedience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65443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“Obedience is all God requires of us; the results are in his hands.” Mike Betts</a:t>
            </a:r>
          </a:p>
          <a:p>
            <a:endParaRPr lang="en-GB" dirty="0"/>
          </a:p>
          <a:p>
            <a:r>
              <a:rPr lang="en-GB" dirty="0"/>
              <a:t>In 1 Samuel 15:22, Samuel says “Does the Lord delight in burnt offerings and sacrifices as much as in obeying the voice of the Lord? </a:t>
            </a:r>
            <a:r>
              <a:rPr lang="en-GB" b="1" u="sng" dirty="0"/>
              <a:t>To obey is better </a:t>
            </a:r>
            <a:r>
              <a:rPr lang="en-GB" dirty="0"/>
              <a:t>than sacrifice, and </a:t>
            </a:r>
            <a:r>
              <a:rPr lang="en-GB" b="1" u="sng" dirty="0"/>
              <a:t>to heed is better</a:t>
            </a:r>
            <a:r>
              <a:rPr lang="en-GB" dirty="0"/>
              <a:t> than the fat of rams.”</a:t>
            </a:r>
          </a:p>
        </p:txBody>
      </p:sp>
    </p:spTree>
    <p:extLst>
      <p:ext uri="{BB962C8B-B14F-4D97-AF65-F5344CB8AC3E}">
        <p14:creationId xmlns:p14="http://schemas.microsoft.com/office/powerpoint/2010/main" val="145509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 Learn to Rely on the Holy Spirit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40531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“Scripture tells us that we need </a:t>
            </a:r>
            <a:r>
              <a:rPr lang="en-GB" b="1" u="sng" dirty="0"/>
              <a:t>the baptism of the Holy Spirit</a:t>
            </a:r>
            <a:r>
              <a:rPr lang="en-GB" dirty="0"/>
              <a:t> to give us the ‘boldness’ to share effectively, as we would not find naturally within us all that we need to be a witness.” Mike Betts</a:t>
            </a:r>
          </a:p>
          <a:p>
            <a:endParaRPr lang="en-GB" dirty="0"/>
          </a:p>
          <a:p>
            <a:r>
              <a:rPr lang="en-GB" dirty="0"/>
              <a:t>“Did you receive the Holy Spirit when (after) you believed?” Acts 19:2</a:t>
            </a:r>
          </a:p>
        </p:txBody>
      </p:sp>
    </p:spTree>
    <p:extLst>
      <p:ext uri="{BB962C8B-B14F-4D97-AF65-F5344CB8AC3E}">
        <p14:creationId xmlns:p14="http://schemas.microsoft.com/office/powerpoint/2010/main" val="500459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479</Words>
  <Application>Microsoft Macintosh PowerPoint</Application>
  <PresentationFormat>On-screen Show (16:9)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1. Everyone Is Called To Be A Witness</vt:lpstr>
      <vt:lpstr>1. Everyone Is Called To Be A Witness</vt:lpstr>
      <vt:lpstr>1. Everyone Is Called To Be A Witness</vt:lpstr>
      <vt:lpstr>1. Everyone Is Called To Be A Witness</vt:lpstr>
      <vt:lpstr>2. Develop a Lifestyle of Obedience</vt:lpstr>
      <vt:lpstr>3. Learn to Rely on the Holy Spirit</vt:lpstr>
      <vt:lpstr>3. Learn to Rely on the Holy Spirit</vt:lpstr>
      <vt:lpstr>PowerPoint Presentation</vt:lpstr>
    </vt:vector>
  </TitlesOfParts>
  <Company>The City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 Pearce</dc:creator>
  <cp:lastModifiedBy>Hugh Pearce</cp:lastModifiedBy>
  <cp:revision>47</cp:revision>
  <cp:lastPrinted>2017-04-29T09:12:10Z</cp:lastPrinted>
  <dcterms:created xsi:type="dcterms:W3CDTF">2017-04-07T16:11:37Z</dcterms:created>
  <dcterms:modified xsi:type="dcterms:W3CDTF">2017-05-09T12:48:47Z</dcterms:modified>
</cp:coreProperties>
</file>