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61" r:id="rId3"/>
    <p:sldId id="256" r:id="rId4"/>
    <p:sldId id="259" r:id="rId5"/>
    <p:sldId id="262" r:id="rId6"/>
    <p:sldId id="264" r:id="rId7"/>
    <p:sldId id="265" r:id="rId8"/>
    <p:sldId id="266" r:id="rId9"/>
    <p:sldId id="267" r:id="rId10"/>
    <p:sldId id="258"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616" y="-11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GB" dirty="0"/>
          </a:p>
        </p:txBody>
      </p:sp>
      <p:sp>
        <p:nvSpPr>
          <p:cNvPr id="4" name="Date Placeholder 3"/>
          <p:cNvSpPr>
            <a:spLocks noGrp="1"/>
          </p:cNvSpPr>
          <p:nvPr>
            <p:ph type="dt" sz="half" idx="10"/>
          </p:nvPr>
        </p:nvSpPr>
        <p:spPr/>
        <p:txBody>
          <a:bodyPr/>
          <a:lstStyle/>
          <a:p>
            <a:fld id="{1D842EAA-B104-AF4A-9C38-D0A9341AE10B}" type="datetimeFigureOut">
              <a:rPr lang="en-US" smtClean="0"/>
              <a:t>11/05/17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321474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1D842EAA-B104-AF4A-9C38-D0A9341AE10B}" type="datetimeFigureOut">
              <a:rPr lang="en-US" smtClean="0"/>
              <a:t>11/05/17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1771975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1D842EAA-B104-AF4A-9C38-D0A9341AE10B}" type="datetimeFigureOut">
              <a:rPr lang="en-US" smtClean="0"/>
              <a:t>11/05/17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117679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1D842EAA-B104-AF4A-9C38-D0A9341AE10B}" type="datetimeFigureOut">
              <a:rPr lang="en-US" smtClean="0"/>
              <a:t>11/05/17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3744154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D842EAA-B104-AF4A-9C38-D0A9341AE10B}" type="datetimeFigureOut">
              <a:rPr lang="en-US" smtClean="0"/>
              <a:t>11/05/17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75559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1D842EAA-B104-AF4A-9C38-D0A9341AE10B}" type="datetimeFigureOut">
              <a:rPr lang="en-US" smtClean="0"/>
              <a:t>11/05/17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31407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1D842EAA-B104-AF4A-9C38-D0A9341AE10B}" type="datetimeFigureOut">
              <a:rPr lang="en-US" smtClean="0"/>
              <a:t>11/05/17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1305941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1D842EAA-B104-AF4A-9C38-D0A9341AE10B}" type="datetimeFigureOut">
              <a:rPr lang="en-US" smtClean="0"/>
              <a:t>11/05/17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347426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42EAA-B104-AF4A-9C38-D0A9341AE10B}" type="datetimeFigureOut">
              <a:rPr lang="en-US" smtClean="0"/>
              <a:t>11/05/17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418331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D842EAA-B104-AF4A-9C38-D0A9341AE10B}" type="datetimeFigureOut">
              <a:rPr lang="en-US" smtClean="0"/>
              <a:t>11/05/17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262534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D842EAA-B104-AF4A-9C38-D0A9341AE10B}" type="datetimeFigureOut">
              <a:rPr lang="en-US" smtClean="0"/>
              <a:t>11/05/17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776BF0-2787-F644-AD2A-A20506B64DC5}" type="slidenum">
              <a:rPr lang="en-GB" smtClean="0"/>
              <a:t>‹#›</a:t>
            </a:fld>
            <a:endParaRPr lang="en-GB"/>
          </a:p>
        </p:txBody>
      </p:sp>
    </p:spTree>
    <p:extLst>
      <p:ext uri="{BB962C8B-B14F-4D97-AF65-F5344CB8AC3E}">
        <p14:creationId xmlns:p14="http://schemas.microsoft.com/office/powerpoint/2010/main" val="38872595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Autofit/>
          </a:bodyPr>
          <a:lstStyle/>
          <a:p>
            <a:r>
              <a:rPr lang="en-GB" dirty="0" smtClean="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42EAA-B104-AF4A-9C38-D0A9341AE10B}" type="datetimeFigureOut">
              <a:rPr lang="en-US" smtClean="0"/>
              <a:t>11/05/17</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5776BF0-2787-F644-AD2A-A20506B64DC5}" type="slidenum">
              <a:rPr lang="en-GB" smtClean="0"/>
              <a:t>‹#›</a:t>
            </a:fld>
            <a:endParaRPr lang="en-GB"/>
          </a:p>
        </p:txBody>
      </p:sp>
    </p:spTree>
    <p:extLst>
      <p:ext uri="{BB962C8B-B14F-4D97-AF65-F5344CB8AC3E}">
        <p14:creationId xmlns:p14="http://schemas.microsoft.com/office/powerpoint/2010/main" val="950849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200" b="0" i="0" kern="1200">
          <a:solidFill>
            <a:schemeClr val="bg1">
              <a:lumMod val="95000"/>
            </a:schemeClr>
          </a:solidFill>
          <a:latin typeface="Montserrat-Regular"/>
          <a:ea typeface="+mj-ea"/>
          <a:cs typeface="Montserrat-Regular"/>
        </a:defRPr>
      </a:lvl1pPr>
    </p:titleStyle>
    <p:bodyStyle>
      <a:lvl1pPr marL="0" indent="0" algn="l" defTabSz="457200" rtl="0" eaLnBrk="1" latinLnBrk="0" hangingPunct="1">
        <a:spcBef>
          <a:spcPct val="20000"/>
        </a:spcBef>
        <a:buFont typeface="Arial"/>
        <a:buNone/>
        <a:defRPr sz="3200" b="0" i="0" kern="1200">
          <a:solidFill>
            <a:srgbClr val="F2F2F2"/>
          </a:solidFill>
          <a:latin typeface="Montserrat-Regular"/>
          <a:ea typeface="+mn-ea"/>
          <a:cs typeface="Montserrat-Regular"/>
        </a:defRPr>
      </a:lvl1pPr>
      <a:lvl2pPr marL="742950" indent="-285750" algn="l" defTabSz="457200" rtl="0" eaLnBrk="1" latinLnBrk="0" hangingPunct="1">
        <a:spcBef>
          <a:spcPct val="20000"/>
        </a:spcBef>
        <a:buFont typeface="Arial"/>
        <a:buChar char="–"/>
        <a:defRPr sz="2800" b="0" i="0" kern="1200">
          <a:solidFill>
            <a:srgbClr val="F2F2F2"/>
          </a:solidFill>
          <a:latin typeface="Montserrat Light"/>
          <a:ea typeface="+mn-ea"/>
          <a:cs typeface="Montserrat Light"/>
        </a:defRPr>
      </a:lvl2pPr>
      <a:lvl3pPr marL="1143000" indent="-228600" algn="l" defTabSz="457200" rtl="0" eaLnBrk="1" latinLnBrk="0" hangingPunct="1">
        <a:spcBef>
          <a:spcPct val="20000"/>
        </a:spcBef>
        <a:buFont typeface="Arial"/>
        <a:buChar char="•"/>
        <a:defRPr sz="2400" b="0" i="0" kern="1200">
          <a:solidFill>
            <a:srgbClr val="F2F2F2"/>
          </a:solidFill>
          <a:latin typeface="Montserrat Hairline"/>
          <a:ea typeface="+mn-ea"/>
          <a:cs typeface="Montserrat Hairline"/>
        </a:defRPr>
      </a:lvl3pPr>
      <a:lvl4pPr marL="1600200" indent="-228600" algn="l" defTabSz="457200" rtl="0" eaLnBrk="1" latinLnBrk="0" hangingPunct="1">
        <a:spcBef>
          <a:spcPct val="20000"/>
        </a:spcBef>
        <a:buFont typeface="Arial"/>
        <a:buChar char="–"/>
        <a:defRPr sz="2000" b="0" i="0" kern="1200">
          <a:solidFill>
            <a:srgbClr val="F2F2F2"/>
          </a:solidFill>
          <a:latin typeface="Montserrat Hairline"/>
          <a:ea typeface="+mn-ea"/>
          <a:cs typeface="Montserrat Hairline"/>
        </a:defRPr>
      </a:lvl4pPr>
      <a:lvl5pPr marL="2057400" indent="-228600" algn="l" defTabSz="457200" rtl="0" eaLnBrk="1" latinLnBrk="0" hangingPunct="1">
        <a:spcBef>
          <a:spcPct val="20000"/>
        </a:spcBef>
        <a:buFont typeface="Arial"/>
        <a:buChar char="»"/>
        <a:defRPr sz="2000" b="0" i="0" kern="1200">
          <a:solidFill>
            <a:srgbClr val="F2F2F2"/>
          </a:solidFill>
          <a:latin typeface="Montserrat Hairline"/>
          <a:ea typeface="+mn-ea"/>
          <a:cs typeface="Montserrat Hairlin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 name="Picture 9" descr="SERMON SERIES 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0587647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6" name="Picture 5" descr="#4 THE PRAYERS FO MANY TITLE SLI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4795524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7" name="Content Placeholder 6"/>
          <p:cNvSpPr>
            <a:spLocks noGrp="1"/>
          </p:cNvSpPr>
          <p:nvPr>
            <p:ph idx="1"/>
          </p:nvPr>
        </p:nvSpPr>
        <p:spPr/>
        <p:txBody>
          <a:bodyPr/>
          <a:lstStyle/>
          <a:p>
            <a:endParaRPr lang="en-GB"/>
          </a:p>
        </p:txBody>
      </p:sp>
      <p:pic>
        <p:nvPicPr>
          <p:cNvPr id="9" name="Picture 8" descr="7 SERMON TITL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2964139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7" name="Picture 6" descr="#4 THE PRAYERS FO MANY TITLE SLI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870419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Prayers of Many</a:t>
            </a:r>
            <a:endParaRPr lang="en-GB" dirty="0"/>
          </a:p>
        </p:txBody>
      </p:sp>
      <p:sp>
        <p:nvSpPr>
          <p:cNvPr id="5" name="Content Placeholder 4"/>
          <p:cNvSpPr>
            <a:spLocks noGrp="1"/>
          </p:cNvSpPr>
          <p:nvPr>
            <p:ph idx="1"/>
          </p:nvPr>
        </p:nvSpPr>
        <p:spPr/>
        <p:txBody>
          <a:bodyPr>
            <a:normAutofit/>
          </a:bodyPr>
          <a:lstStyle/>
          <a:p>
            <a:r>
              <a:rPr lang="en-GB" dirty="0" smtClean="0">
                <a:latin typeface="Montserrat Light"/>
                <a:cs typeface="Montserrat Light"/>
              </a:rPr>
              <a:t>“</a:t>
            </a:r>
            <a:r>
              <a:rPr lang="en-GB" dirty="0">
                <a:latin typeface="Montserrat Light"/>
                <a:cs typeface="Montserrat Light"/>
              </a:rPr>
              <a:t>You also must help us by prayer, so that many will give thanks on our behalf for the blessing granted us through the prayers of many</a:t>
            </a:r>
            <a:r>
              <a:rPr lang="en-GB" dirty="0" smtClean="0">
                <a:latin typeface="Montserrat Light"/>
                <a:cs typeface="Montserrat Light"/>
              </a:rPr>
              <a:t>.</a:t>
            </a:r>
            <a:r>
              <a:rPr lang="en-GB" dirty="0" smtClean="0">
                <a:latin typeface="Montserrat Light"/>
                <a:cs typeface="Montserrat Light"/>
              </a:rPr>
              <a:t>”</a:t>
            </a:r>
          </a:p>
          <a:p>
            <a:pPr algn="r"/>
            <a:r>
              <a:rPr lang="en-GB" dirty="0">
                <a:latin typeface="Montserrat Light"/>
                <a:cs typeface="Montserrat Light"/>
              </a:rPr>
              <a:t>2 Corinthians 1: </a:t>
            </a:r>
            <a:r>
              <a:rPr lang="en-GB" dirty="0" smtClean="0">
                <a:latin typeface="Montserrat Light"/>
                <a:cs typeface="Montserrat Light"/>
              </a:rPr>
              <a:t>11</a:t>
            </a:r>
            <a:endParaRPr lang="en-GB" dirty="0">
              <a:latin typeface="Montserrat Light"/>
              <a:cs typeface="Montserrat Light"/>
            </a:endParaRPr>
          </a:p>
        </p:txBody>
      </p:sp>
    </p:spTree>
    <p:extLst>
      <p:ext uri="{BB962C8B-B14F-4D97-AF65-F5344CB8AC3E}">
        <p14:creationId xmlns:p14="http://schemas.microsoft.com/office/powerpoint/2010/main" val="3300107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69870" y="493160"/>
            <a:ext cx="8316930" cy="4399415"/>
          </a:xfrm>
        </p:spPr>
        <p:txBody>
          <a:bodyPr>
            <a:noAutofit/>
          </a:bodyPr>
          <a:lstStyle/>
          <a:p>
            <a:pPr>
              <a:lnSpc>
                <a:spcPct val="90000"/>
              </a:lnSpc>
            </a:pPr>
            <a:r>
              <a:rPr lang="en-GB" sz="2000" u="sng" dirty="0" smtClean="0">
                <a:latin typeface="Montserrat Light"/>
                <a:cs typeface="Montserrat Light"/>
              </a:rPr>
              <a:t>Genesis chapter 18 verses 20-26</a:t>
            </a:r>
          </a:p>
          <a:p>
            <a:pPr>
              <a:lnSpc>
                <a:spcPct val="90000"/>
              </a:lnSpc>
            </a:pPr>
            <a:r>
              <a:rPr lang="en-GB" sz="2000" baseline="30000" dirty="0">
                <a:latin typeface="Montserrat Light"/>
                <a:cs typeface="Montserrat Light"/>
              </a:rPr>
              <a:t>20 </a:t>
            </a:r>
            <a:r>
              <a:rPr lang="en-GB" sz="2000" dirty="0">
                <a:latin typeface="Montserrat Light"/>
                <a:cs typeface="Montserrat Light"/>
              </a:rPr>
              <a:t>Then the </a:t>
            </a:r>
            <a:r>
              <a:rPr lang="en-GB" sz="2000" cap="small" dirty="0">
                <a:latin typeface="Montserrat Light"/>
                <a:cs typeface="Montserrat Light"/>
              </a:rPr>
              <a:t>Lord</a:t>
            </a:r>
            <a:r>
              <a:rPr lang="en-GB" sz="2000" dirty="0">
                <a:latin typeface="Montserrat Light"/>
                <a:cs typeface="Montserrat Light"/>
              </a:rPr>
              <a:t> said, “Because the outcry against Sodom and Gomorrah is great and their sin is very grave, </a:t>
            </a:r>
            <a:r>
              <a:rPr lang="en-GB" sz="2000" baseline="30000" dirty="0">
                <a:latin typeface="Montserrat Light"/>
                <a:cs typeface="Montserrat Light"/>
              </a:rPr>
              <a:t>21 </a:t>
            </a:r>
            <a:r>
              <a:rPr lang="en-GB" sz="2000" dirty="0">
                <a:latin typeface="Montserrat Light"/>
                <a:cs typeface="Montserrat Light"/>
              </a:rPr>
              <a:t>I will go down to see whether they have done </a:t>
            </a:r>
            <a:r>
              <a:rPr lang="en-GB" sz="2000" dirty="0" smtClean="0">
                <a:latin typeface="Montserrat Light"/>
                <a:cs typeface="Montserrat Light"/>
              </a:rPr>
              <a:t>altogether</a:t>
            </a:r>
            <a:r>
              <a:rPr lang="en-GB" sz="2000" dirty="0">
                <a:latin typeface="Montserrat Light"/>
                <a:cs typeface="Montserrat Light"/>
              </a:rPr>
              <a:t> according to the outcry that has come to me. And if not, I will know</a:t>
            </a:r>
            <a:r>
              <a:rPr lang="en-GB" sz="2000" dirty="0" smtClean="0">
                <a:latin typeface="Montserrat Light"/>
                <a:cs typeface="Montserrat Light"/>
              </a:rPr>
              <a:t>.</a:t>
            </a:r>
            <a:r>
              <a:rPr lang="en-GB" sz="2000" dirty="0" smtClean="0">
                <a:latin typeface="Montserrat Light"/>
                <a:cs typeface="Montserrat Light"/>
              </a:rPr>
              <a:t>” </a:t>
            </a:r>
            <a:r>
              <a:rPr lang="en-GB" sz="2000" baseline="30000" dirty="0" smtClean="0">
                <a:latin typeface="Montserrat Light"/>
                <a:cs typeface="Montserrat Light"/>
              </a:rPr>
              <a:t>22</a:t>
            </a:r>
            <a:r>
              <a:rPr lang="en-GB" sz="2000" baseline="30000" dirty="0">
                <a:latin typeface="Montserrat Light"/>
                <a:cs typeface="Montserrat Light"/>
              </a:rPr>
              <a:t> </a:t>
            </a:r>
            <a:r>
              <a:rPr lang="en-GB" sz="2000" dirty="0">
                <a:latin typeface="Montserrat Light"/>
                <a:cs typeface="Montserrat Light"/>
              </a:rPr>
              <a:t>So the men turned from there and went toward Sodom, but Abraham still stood before the </a:t>
            </a:r>
            <a:r>
              <a:rPr lang="en-GB" sz="2000" cap="small" dirty="0">
                <a:latin typeface="Montserrat Light"/>
                <a:cs typeface="Montserrat Light"/>
              </a:rPr>
              <a:t>Lord</a:t>
            </a:r>
            <a:r>
              <a:rPr lang="en-GB" sz="2000" dirty="0">
                <a:latin typeface="Montserrat Light"/>
                <a:cs typeface="Montserrat Light"/>
              </a:rPr>
              <a:t>. </a:t>
            </a:r>
            <a:r>
              <a:rPr lang="en-GB" sz="2000" baseline="30000" dirty="0">
                <a:latin typeface="Montserrat Light"/>
                <a:cs typeface="Montserrat Light"/>
              </a:rPr>
              <a:t>23 </a:t>
            </a:r>
            <a:r>
              <a:rPr lang="en-GB" sz="2000" dirty="0">
                <a:latin typeface="Montserrat Light"/>
                <a:cs typeface="Montserrat Light"/>
              </a:rPr>
              <a:t>Then Abraham drew near and said, “Will you indeed sweep away the righteous with the </a:t>
            </a:r>
            <a:r>
              <a:rPr lang="en-GB" sz="2000" dirty="0" err="1" smtClean="0">
                <a:latin typeface="Montserrat Light"/>
                <a:cs typeface="Montserrat Light"/>
              </a:rPr>
              <a:t>icked</a:t>
            </a:r>
            <a:r>
              <a:rPr lang="en-GB" sz="2000" dirty="0">
                <a:latin typeface="Montserrat Light"/>
                <a:cs typeface="Montserrat Light"/>
              </a:rPr>
              <a:t>? </a:t>
            </a:r>
            <a:r>
              <a:rPr lang="en-GB" sz="2000" baseline="30000" dirty="0">
                <a:latin typeface="Montserrat Light"/>
                <a:cs typeface="Montserrat Light"/>
              </a:rPr>
              <a:t>24 </a:t>
            </a:r>
            <a:r>
              <a:rPr lang="en-GB" sz="2000" dirty="0">
                <a:latin typeface="Montserrat Light"/>
                <a:cs typeface="Montserrat Light"/>
              </a:rPr>
              <a:t>Suppose there are fifty righteous within the city. Will you then sweep away the place and not spare it for the fifty righteous who are </a:t>
            </a:r>
            <a:r>
              <a:rPr lang="en-GB" sz="2000" dirty="0" smtClean="0">
                <a:latin typeface="Montserrat Light"/>
                <a:cs typeface="Montserrat Light"/>
              </a:rPr>
              <a:t>in it?</a:t>
            </a:r>
            <a:r>
              <a:rPr lang="en-GB" sz="2000" dirty="0">
                <a:latin typeface="Montserrat Light"/>
                <a:cs typeface="Montserrat Light"/>
              </a:rPr>
              <a:t> </a:t>
            </a:r>
            <a:r>
              <a:rPr lang="en-GB" sz="2000" dirty="0">
                <a:latin typeface="Montserrat Light"/>
                <a:cs typeface="Montserrat Light"/>
              </a:rPr>
              <a:t> </a:t>
            </a:r>
            <a:r>
              <a:rPr lang="en-GB" sz="2000" baseline="30000" dirty="0" smtClean="0">
                <a:latin typeface="Montserrat Light"/>
                <a:cs typeface="Montserrat Light"/>
              </a:rPr>
              <a:t>25</a:t>
            </a:r>
            <a:r>
              <a:rPr lang="en-GB" sz="2000" baseline="30000" dirty="0">
                <a:latin typeface="Montserrat Light"/>
                <a:cs typeface="Montserrat Light"/>
              </a:rPr>
              <a:t> </a:t>
            </a:r>
            <a:r>
              <a:rPr lang="en-GB" sz="2000" dirty="0">
                <a:latin typeface="Montserrat Light"/>
                <a:cs typeface="Montserrat Light"/>
              </a:rPr>
              <a:t>Far be it from you to do such a thing, to put the righteous to death with the wicked, so that the righteous fare as the wicked! Far be that from you! Shall not the Judge of all the earth do what is just?” </a:t>
            </a:r>
            <a:r>
              <a:rPr lang="en-GB" sz="2000" baseline="30000" dirty="0">
                <a:latin typeface="Montserrat Light"/>
                <a:cs typeface="Montserrat Light"/>
              </a:rPr>
              <a:t>26 </a:t>
            </a:r>
            <a:r>
              <a:rPr lang="en-GB" sz="2000" dirty="0">
                <a:latin typeface="Montserrat Light"/>
                <a:cs typeface="Montserrat Light"/>
              </a:rPr>
              <a:t>And the </a:t>
            </a:r>
            <a:r>
              <a:rPr lang="en-GB" sz="2000" cap="small" dirty="0">
                <a:latin typeface="Montserrat Light"/>
                <a:cs typeface="Montserrat Light"/>
              </a:rPr>
              <a:t>Lord</a:t>
            </a:r>
            <a:r>
              <a:rPr lang="en-GB" sz="2000" dirty="0">
                <a:latin typeface="Montserrat Light"/>
                <a:cs typeface="Montserrat Light"/>
              </a:rPr>
              <a:t> said, “If I find at Sodom fifty righteous in the city, I will spare the whole place for their sake.</a:t>
            </a:r>
            <a:r>
              <a:rPr lang="en-GB" sz="2000" dirty="0" smtClean="0">
                <a:latin typeface="Montserrat Light"/>
                <a:cs typeface="Montserrat Light"/>
              </a:rPr>
              <a:t>”</a:t>
            </a:r>
            <a:endParaRPr lang="en-GB" sz="2000" dirty="0">
              <a:latin typeface="Montserrat Light"/>
              <a:cs typeface="Montserrat Light"/>
            </a:endParaRPr>
          </a:p>
        </p:txBody>
      </p:sp>
    </p:spTree>
    <p:extLst>
      <p:ext uri="{BB962C8B-B14F-4D97-AF65-F5344CB8AC3E}">
        <p14:creationId xmlns:p14="http://schemas.microsoft.com/office/powerpoint/2010/main" val="30224748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69870" y="493160"/>
            <a:ext cx="8316930" cy="4399415"/>
          </a:xfrm>
        </p:spPr>
        <p:txBody>
          <a:bodyPr>
            <a:normAutofit/>
          </a:bodyPr>
          <a:lstStyle/>
          <a:p>
            <a:r>
              <a:rPr lang="en-GB" sz="3800" u="sng" dirty="0" smtClean="0">
                <a:latin typeface="Montserrat Light"/>
                <a:cs typeface="Montserrat Light"/>
              </a:rPr>
              <a:t>Genesis chapter 18 verses 32b-33</a:t>
            </a:r>
          </a:p>
          <a:p>
            <a:endParaRPr lang="en-GB" dirty="0" smtClean="0"/>
          </a:p>
          <a:p>
            <a:r>
              <a:rPr lang="en-GB" dirty="0" smtClean="0">
                <a:latin typeface="Montserrat Light"/>
                <a:cs typeface="Montserrat Light"/>
              </a:rPr>
              <a:t>“For </a:t>
            </a:r>
            <a:r>
              <a:rPr lang="en-GB" dirty="0">
                <a:latin typeface="Montserrat Light"/>
                <a:cs typeface="Montserrat Light"/>
              </a:rPr>
              <a:t>the sake of ten I will not destroy it.” </a:t>
            </a:r>
            <a:r>
              <a:rPr lang="en-GB" baseline="30000" dirty="0">
                <a:latin typeface="Montserrat Light"/>
                <a:cs typeface="Montserrat Light"/>
              </a:rPr>
              <a:t>33 </a:t>
            </a:r>
            <a:r>
              <a:rPr lang="en-GB" dirty="0">
                <a:latin typeface="Montserrat Light"/>
                <a:cs typeface="Montserrat Light"/>
              </a:rPr>
              <a:t>And the </a:t>
            </a:r>
            <a:r>
              <a:rPr lang="en-GB" cap="small" dirty="0">
                <a:latin typeface="Montserrat Light"/>
                <a:cs typeface="Montserrat Light"/>
              </a:rPr>
              <a:t>Lord</a:t>
            </a:r>
            <a:r>
              <a:rPr lang="en-GB" dirty="0">
                <a:latin typeface="Montserrat Light"/>
                <a:cs typeface="Montserrat Light"/>
              </a:rPr>
              <a:t> went his way, when he had finished speaking to Abraham, and Abraham returned to his place.</a:t>
            </a:r>
          </a:p>
        </p:txBody>
      </p:sp>
    </p:spTree>
    <p:extLst>
      <p:ext uri="{BB962C8B-B14F-4D97-AF65-F5344CB8AC3E}">
        <p14:creationId xmlns:p14="http://schemas.microsoft.com/office/powerpoint/2010/main" val="5915992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69870" y="493160"/>
            <a:ext cx="8316930" cy="4399415"/>
          </a:xfrm>
        </p:spPr>
        <p:txBody>
          <a:bodyPr>
            <a:normAutofit fontScale="70000" lnSpcReduction="20000"/>
          </a:bodyPr>
          <a:lstStyle/>
          <a:p>
            <a:r>
              <a:rPr lang="en-GB" sz="3800" u="sng" dirty="0" smtClean="0">
                <a:latin typeface="Montserrat Light"/>
                <a:cs typeface="Montserrat Light"/>
              </a:rPr>
              <a:t>Genesis chapter 19 verses 4-8</a:t>
            </a:r>
          </a:p>
          <a:p>
            <a:endParaRPr lang="en-GB" b="1" baseline="30000" dirty="0" smtClean="0"/>
          </a:p>
          <a:p>
            <a:pPr>
              <a:lnSpc>
                <a:spcPct val="120000"/>
              </a:lnSpc>
            </a:pPr>
            <a:r>
              <a:rPr lang="en-GB" baseline="30000" dirty="0" smtClean="0">
                <a:latin typeface="Montserrat Light"/>
                <a:cs typeface="Montserrat Light"/>
              </a:rPr>
              <a:t>4</a:t>
            </a:r>
            <a:r>
              <a:rPr lang="en-GB" baseline="30000" dirty="0">
                <a:latin typeface="Montserrat Light"/>
                <a:cs typeface="Montserrat Light"/>
              </a:rPr>
              <a:t> </a:t>
            </a:r>
            <a:r>
              <a:rPr lang="en-GB" dirty="0">
                <a:latin typeface="Montserrat Light"/>
                <a:cs typeface="Montserrat Light"/>
              </a:rPr>
              <a:t>But before they lay down, the men of the city, the men of Sodom, both young and old, all the people to the last man, surrounded the house.</a:t>
            </a:r>
            <a:r>
              <a:rPr lang="en-GB" baseline="30000" dirty="0">
                <a:latin typeface="Montserrat Light"/>
                <a:cs typeface="Montserrat Light"/>
              </a:rPr>
              <a:t>5 </a:t>
            </a:r>
            <a:r>
              <a:rPr lang="en-GB" dirty="0">
                <a:latin typeface="Montserrat Light"/>
                <a:cs typeface="Montserrat Light"/>
              </a:rPr>
              <a:t>And they called to Lot, “Where are the men who came to you tonight? Bring them out to us, that we may know them.” </a:t>
            </a:r>
            <a:r>
              <a:rPr lang="en-GB" baseline="30000" dirty="0">
                <a:latin typeface="Montserrat Light"/>
                <a:cs typeface="Montserrat Light"/>
              </a:rPr>
              <a:t>6 </a:t>
            </a:r>
            <a:r>
              <a:rPr lang="en-GB" dirty="0">
                <a:latin typeface="Montserrat Light"/>
                <a:cs typeface="Montserrat Light"/>
              </a:rPr>
              <a:t>Lot went out to the men at the entrance, shut the door after him, </a:t>
            </a:r>
            <a:r>
              <a:rPr lang="en-GB" baseline="30000" dirty="0">
                <a:latin typeface="Montserrat Light"/>
                <a:cs typeface="Montserrat Light"/>
              </a:rPr>
              <a:t>7 </a:t>
            </a:r>
            <a:r>
              <a:rPr lang="en-GB" dirty="0">
                <a:latin typeface="Montserrat Light"/>
                <a:cs typeface="Montserrat Light"/>
              </a:rPr>
              <a:t>and said, “I beg you, my brothers, do not act so wickedly. </a:t>
            </a:r>
            <a:r>
              <a:rPr lang="en-GB" baseline="30000" dirty="0">
                <a:latin typeface="Montserrat Light"/>
                <a:cs typeface="Montserrat Light"/>
              </a:rPr>
              <a:t>8 </a:t>
            </a:r>
            <a:r>
              <a:rPr lang="en-GB" dirty="0">
                <a:latin typeface="Montserrat Light"/>
                <a:cs typeface="Montserrat Light"/>
              </a:rPr>
              <a:t>Behold, I have two daughters who have not known any man. Let me bring them out to you, and do to them as you please. Only do nothing to these men, for they have come under the shelter of my roof</a:t>
            </a:r>
            <a:r>
              <a:rPr lang="en-GB" dirty="0" smtClean="0">
                <a:latin typeface="Montserrat Light"/>
                <a:cs typeface="Montserrat Light"/>
              </a:rPr>
              <a:t>.”</a:t>
            </a:r>
          </a:p>
        </p:txBody>
      </p:sp>
    </p:spTree>
    <p:extLst>
      <p:ext uri="{BB962C8B-B14F-4D97-AF65-F5344CB8AC3E}">
        <p14:creationId xmlns:p14="http://schemas.microsoft.com/office/powerpoint/2010/main" val="13907354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69870" y="493160"/>
            <a:ext cx="8316930" cy="4399415"/>
          </a:xfrm>
        </p:spPr>
        <p:txBody>
          <a:bodyPr>
            <a:normAutofit/>
          </a:bodyPr>
          <a:lstStyle/>
          <a:p>
            <a:r>
              <a:rPr lang="en-GB" sz="3800" u="sng" dirty="0" smtClean="0">
                <a:latin typeface="Montserrat Light"/>
                <a:cs typeface="Montserrat Light"/>
              </a:rPr>
              <a:t>Genesis chapter 19 verse 26</a:t>
            </a:r>
          </a:p>
          <a:p>
            <a:endParaRPr lang="en-GB" dirty="0" smtClean="0"/>
          </a:p>
          <a:p>
            <a:r>
              <a:rPr lang="en-GB" dirty="0">
                <a:latin typeface="Montserrat Light"/>
                <a:cs typeface="Montserrat Light"/>
              </a:rPr>
              <a:t>But Lot's wife, behind him, looked back, and she became a pillar of salt.</a:t>
            </a:r>
          </a:p>
        </p:txBody>
      </p:sp>
    </p:spTree>
    <p:extLst>
      <p:ext uri="{BB962C8B-B14F-4D97-AF65-F5344CB8AC3E}">
        <p14:creationId xmlns:p14="http://schemas.microsoft.com/office/powerpoint/2010/main" val="30079408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69870" y="493160"/>
            <a:ext cx="8316930" cy="4399415"/>
          </a:xfrm>
        </p:spPr>
        <p:txBody>
          <a:bodyPr>
            <a:noAutofit/>
          </a:bodyPr>
          <a:lstStyle/>
          <a:p>
            <a:r>
              <a:rPr lang="en-GB" sz="2800" u="sng" dirty="0" smtClean="0">
                <a:latin typeface="Montserrat Light"/>
                <a:cs typeface="Montserrat Light"/>
              </a:rPr>
              <a:t>Genesis chapter 19 verses 30-32</a:t>
            </a:r>
          </a:p>
          <a:p>
            <a:endParaRPr lang="en-GB" sz="2400" dirty="0" smtClean="0"/>
          </a:p>
          <a:p>
            <a:r>
              <a:rPr lang="en-GB" sz="2400" baseline="30000" dirty="0">
                <a:latin typeface="Montserrat Light"/>
                <a:cs typeface="Montserrat Light"/>
              </a:rPr>
              <a:t>30 </a:t>
            </a:r>
            <a:r>
              <a:rPr lang="en-GB" sz="2400" dirty="0">
                <a:latin typeface="Montserrat Light"/>
                <a:cs typeface="Montserrat Light"/>
              </a:rPr>
              <a:t>Now Lot went up out of </a:t>
            </a:r>
            <a:r>
              <a:rPr lang="en-GB" sz="2400" dirty="0" err="1">
                <a:latin typeface="Montserrat Light"/>
                <a:cs typeface="Montserrat Light"/>
              </a:rPr>
              <a:t>Zoar</a:t>
            </a:r>
            <a:r>
              <a:rPr lang="en-GB" sz="2400" dirty="0">
                <a:latin typeface="Montserrat Light"/>
                <a:cs typeface="Montserrat Light"/>
              </a:rPr>
              <a:t> and lived in the hills with his two daughters, for he was afraid to live in </a:t>
            </a:r>
            <a:r>
              <a:rPr lang="en-GB" sz="2400" dirty="0" err="1">
                <a:latin typeface="Montserrat Light"/>
                <a:cs typeface="Montserrat Light"/>
              </a:rPr>
              <a:t>Zoar</a:t>
            </a:r>
            <a:r>
              <a:rPr lang="en-GB" sz="2400" dirty="0">
                <a:latin typeface="Montserrat Light"/>
                <a:cs typeface="Montserrat Light"/>
              </a:rPr>
              <a:t>. So he lived in a cave with his two </a:t>
            </a:r>
            <a:r>
              <a:rPr lang="en-GB" sz="2400" dirty="0" smtClean="0">
                <a:latin typeface="Montserrat Light"/>
                <a:cs typeface="Montserrat Light"/>
              </a:rPr>
              <a:t>daughters </a:t>
            </a:r>
            <a:r>
              <a:rPr lang="en-GB" sz="2400" baseline="30000" dirty="0" smtClean="0">
                <a:latin typeface="Montserrat Light"/>
                <a:cs typeface="Montserrat Light"/>
              </a:rPr>
              <a:t>31</a:t>
            </a:r>
            <a:r>
              <a:rPr lang="en-GB" sz="2400" baseline="30000" dirty="0">
                <a:latin typeface="Montserrat Light"/>
                <a:cs typeface="Montserrat Light"/>
              </a:rPr>
              <a:t> </a:t>
            </a:r>
            <a:r>
              <a:rPr lang="en-GB" sz="2400" dirty="0">
                <a:latin typeface="Montserrat Light"/>
                <a:cs typeface="Montserrat Light"/>
              </a:rPr>
              <a:t>And the firstborn said to the younger, “Our father is old, and there is not a man on earth to come in to us after the manner of all the </a:t>
            </a:r>
            <a:r>
              <a:rPr lang="en-GB" sz="2400" dirty="0" smtClean="0">
                <a:latin typeface="Montserrat Light"/>
                <a:cs typeface="Montserrat Light"/>
              </a:rPr>
              <a:t>earth. </a:t>
            </a:r>
            <a:r>
              <a:rPr lang="en-GB" sz="2400" dirty="0">
                <a:latin typeface="Montserrat Light"/>
                <a:cs typeface="Montserrat Light"/>
              </a:rPr>
              <a:t> </a:t>
            </a:r>
            <a:r>
              <a:rPr lang="en-GB" sz="2400" baseline="30000" dirty="0">
                <a:latin typeface="Montserrat Light"/>
                <a:cs typeface="Montserrat Light"/>
              </a:rPr>
              <a:t>32 </a:t>
            </a:r>
            <a:r>
              <a:rPr lang="en-GB" sz="2400" dirty="0">
                <a:latin typeface="Montserrat Light"/>
                <a:cs typeface="Montserrat Light"/>
              </a:rPr>
              <a:t>Come</a:t>
            </a:r>
            <a:r>
              <a:rPr lang="en-GB" sz="2400" dirty="0" smtClean="0">
                <a:latin typeface="Montserrat Light"/>
                <a:cs typeface="Montserrat Light"/>
              </a:rPr>
              <a:t>, </a:t>
            </a:r>
            <a:r>
              <a:rPr lang="en-GB" sz="2400" dirty="0">
                <a:latin typeface="Montserrat Light"/>
                <a:cs typeface="Montserrat Light"/>
              </a:rPr>
              <a:t>let us make our father drink wine, and we will lie with him, that we may preserve offspring from our father.” </a:t>
            </a:r>
          </a:p>
        </p:txBody>
      </p:sp>
    </p:spTree>
    <p:extLst>
      <p:ext uri="{BB962C8B-B14F-4D97-AF65-F5344CB8AC3E}">
        <p14:creationId xmlns:p14="http://schemas.microsoft.com/office/powerpoint/2010/main" val="413288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TotalTime>
  <Words>83</Words>
  <Application>Microsoft Macintosh PowerPoint</Application>
  <PresentationFormat>On-screen Show (16:9)</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Prayers of Many</vt:lpstr>
      <vt:lpstr>PowerPoint Presentation</vt:lpstr>
      <vt:lpstr>PowerPoint Presentation</vt:lpstr>
      <vt:lpstr>PowerPoint Presentation</vt:lpstr>
      <vt:lpstr>PowerPoint Presentation</vt:lpstr>
      <vt:lpstr>PowerPoint Presentation</vt:lpstr>
      <vt:lpstr>PowerPoint Presentation</vt:lpstr>
    </vt:vector>
  </TitlesOfParts>
  <Company>The City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Hugh Pearce</cp:lastModifiedBy>
  <cp:revision>12</cp:revision>
  <dcterms:created xsi:type="dcterms:W3CDTF">2017-04-07T16:11:37Z</dcterms:created>
  <dcterms:modified xsi:type="dcterms:W3CDTF">2017-05-11T11:53:33Z</dcterms:modified>
</cp:coreProperties>
</file>